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A07A3-CD1C-49F3-A63C-A53C946E7BC8}" v="11" dt="2022-08-22T03:44:31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ier Tardif" userId="25dcdb90-4797-4584-a365-2bfa766dd385" providerId="ADAL" clId="{22AA07A3-CD1C-49F3-A63C-A53C946E7BC8}"/>
    <pc:docChg chg="undo custSel addSld modSld">
      <pc:chgData name="Olivier Tardif" userId="25dcdb90-4797-4584-a365-2bfa766dd385" providerId="ADAL" clId="{22AA07A3-CD1C-49F3-A63C-A53C946E7BC8}" dt="2022-08-22T03:50:22.762" v="949" actId="115"/>
      <pc:docMkLst>
        <pc:docMk/>
      </pc:docMkLst>
      <pc:sldChg chg="addSp modSp mod setBg addAnim setClrOvrMap">
        <pc:chgData name="Olivier Tardif" userId="25dcdb90-4797-4584-a365-2bfa766dd385" providerId="ADAL" clId="{22AA07A3-CD1C-49F3-A63C-A53C946E7BC8}" dt="2022-08-22T03:29:28.159" v="718"/>
        <pc:sldMkLst>
          <pc:docMk/>
          <pc:sldMk cId="4226927610" sldId="256"/>
        </pc:sldMkLst>
        <pc:spChg chg="mod">
          <ac:chgData name="Olivier Tardif" userId="25dcdb90-4797-4584-a365-2bfa766dd385" providerId="ADAL" clId="{22AA07A3-CD1C-49F3-A63C-A53C946E7BC8}" dt="2022-08-22T03:29:28.159" v="717" actId="26606"/>
          <ac:spMkLst>
            <pc:docMk/>
            <pc:sldMk cId="4226927610" sldId="256"/>
            <ac:spMk id="2" creationId="{F2344DE6-6B28-B88F-4EBE-E7F10F5750DB}"/>
          </ac:spMkLst>
        </pc:spChg>
        <pc:spChg chg="add">
          <ac:chgData name="Olivier Tardif" userId="25dcdb90-4797-4584-a365-2bfa766dd385" providerId="ADAL" clId="{22AA07A3-CD1C-49F3-A63C-A53C946E7BC8}" dt="2022-08-22T03:29:28.159" v="717" actId="26606"/>
          <ac:spMkLst>
            <pc:docMk/>
            <pc:sldMk cId="4226927610" sldId="256"/>
            <ac:spMk id="7" creationId="{66B332A4-D438-4773-A77F-5ED49A448D9D}"/>
          </ac:spMkLst>
        </pc:spChg>
        <pc:spChg chg="add">
          <ac:chgData name="Olivier Tardif" userId="25dcdb90-4797-4584-a365-2bfa766dd385" providerId="ADAL" clId="{22AA07A3-CD1C-49F3-A63C-A53C946E7BC8}" dt="2022-08-22T03:29:28.159" v="717" actId="26606"/>
          <ac:spMkLst>
            <pc:docMk/>
            <pc:sldMk cId="4226927610" sldId="256"/>
            <ac:spMk id="9" creationId="{DF9AD32D-FF05-44F4-BD4D-9CEE89B71EB9}"/>
          </ac:spMkLst>
        </pc:spChg>
      </pc:sldChg>
      <pc:sldChg chg="addSp modSp mod setBg">
        <pc:chgData name="Olivier Tardif" userId="25dcdb90-4797-4584-a365-2bfa766dd385" providerId="ADAL" clId="{22AA07A3-CD1C-49F3-A63C-A53C946E7BC8}" dt="2022-08-22T03:30:08.472" v="721" actId="26606"/>
        <pc:sldMkLst>
          <pc:docMk/>
          <pc:sldMk cId="2836920573" sldId="257"/>
        </pc:sldMkLst>
        <pc:spChg chg="mod">
          <ac:chgData name="Olivier Tardif" userId="25dcdb90-4797-4584-a365-2bfa766dd385" providerId="ADAL" clId="{22AA07A3-CD1C-49F3-A63C-A53C946E7BC8}" dt="2022-08-22T03:30:08.472" v="721" actId="26606"/>
          <ac:spMkLst>
            <pc:docMk/>
            <pc:sldMk cId="2836920573" sldId="257"/>
            <ac:spMk id="2" creationId="{3A6D74AD-CD37-F9D8-E76F-7810106D5911}"/>
          </ac:spMkLst>
        </pc:spChg>
        <pc:spChg chg="add">
          <ac:chgData name="Olivier Tardif" userId="25dcdb90-4797-4584-a365-2bfa766dd385" providerId="ADAL" clId="{22AA07A3-CD1C-49F3-A63C-A53C946E7BC8}" dt="2022-08-22T03:30:08.472" v="721" actId="26606"/>
          <ac:spMkLst>
            <pc:docMk/>
            <pc:sldMk cId="2836920573" sldId="257"/>
            <ac:spMk id="12" creationId="{823AC064-BC96-4F32-8AE1-B2FD38754823}"/>
          </ac:spMkLst>
        </pc:spChg>
        <pc:picChg chg="mod">
          <ac:chgData name="Olivier Tardif" userId="25dcdb90-4797-4584-a365-2bfa766dd385" providerId="ADAL" clId="{22AA07A3-CD1C-49F3-A63C-A53C946E7BC8}" dt="2022-08-22T03:30:08.472" v="721" actId="26606"/>
          <ac:picMkLst>
            <pc:docMk/>
            <pc:sldMk cId="2836920573" sldId="257"/>
            <ac:picMk id="5" creationId="{4DB599E8-7A27-CC4E-FABB-ACDD7F350749}"/>
          </ac:picMkLst>
        </pc:picChg>
        <pc:picChg chg="mod">
          <ac:chgData name="Olivier Tardif" userId="25dcdb90-4797-4584-a365-2bfa766dd385" providerId="ADAL" clId="{22AA07A3-CD1C-49F3-A63C-A53C946E7BC8}" dt="2022-08-22T03:30:08.472" v="721" actId="26606"/>
          <ac:picMkLst>
            <pc:docMk/>
            <pc:sldMk cId="2836920573" sldId="257"/>
            <ac:picMk id="7" creationId="{C71C2352-0BFD-1BD3-EEF6-DB96180939C1}"/>
          </ac:picMkLst>
        </pc:picChg>
        <pc:cxnChg chg="add">
          <ac:chgData name="Olivier Tardif" userId="25dcdb90-4797-4584-a365-2bfa766dd385" providerId="ADAL" clId="{22AA07A3-CD1C-49F3-A63C-A53C946E7BC8}" dt="2022-08-22T03:30:08.472" v="721" actId="26606"/>
          <ac:cxnSpMkLst>
            <pc:docMk/>
            <pc:sldMk cId="2836920573" sldId="257"/>
            <ac:cxnSpMk id="14" creationId="{7E7C77BC-7138-40B1-A15B-20F57A494629}"/>
          </ac:cxnSpMkLst>
        </pc:cxnChg>
        <pc:cxnChg chg="add">
          <ac:chgData name="Olivier Tardif" userId="25dcdb90-4797-4584-a365-2bfa766dd385" providerId="ADAL" clId="{22AA07A3-CD1C-49F3-A63C-A53C946E7BC8}" dt="2022-08-22T03:30:08.472" v="721" actId="26606"/>
          <ac:cxnSpMkLst>
            <pc:docMk/>
            <pc:sldMk cId="2836920573" sldId="257"/>
            <ac:cxnSpMk id="16" creationId="{DB146403-F3D6-484B-B2ED-97F9565D0370}"/>
          </ac:cxnSpMkLst>
        </pc:cxnChg>
      </pc:sldChg>
      <pc:sldChg chg="addSp delSp modSp mod setBg setClrOvrMap">
        <pc:chgData name="Olivier Tardif" userId="25dcdb90-4797-4584-a365-2bfa766dd385" providerId="ADAL" clId="{22AA07A3-CD1C-49F3-A63C-A53C946E7BC8}" dt="2022-08-22T03:31:07.245" v="724" actId="26606"/>
        <pc:sldMkLst>
          <pc:docMk/>
          <pc:sldMk cId="3351640575" sldId="258"/>
        </pc:sldMkLst>
        <pc:spChg chg="mod">
          <ac:chgData name="Olivier Tardif" userId="25dcdb90-4797-4584-a365-2bfa766dd385" providerId="ADAL" clId="{22AA07A3-CD1C-49F3-A63C-A53C946E7BC8}" dt="2022-08-22T03:31:07.245" v="724" actId="26606"/>
          <ac:spMkLst>
            <pc:docMk/>
            <pc:sldMk cId="3351640575" sldId="258"/>
            <ac:spMk id="2" creationId="{8E01B775-6ED3-94CD-E433-49685BEB76FE}"/>
          </ac:spMkLst>
        </pc:spChg>
        <pc:spChg chg="add del">
          <ac:chgData name="Olivier Tardif" userId="25dcdb90-4797-4584-a365-2bfa766dd385" providerId="ADAL" clId="{22AA07A3-CD1C-49F3-A63C-A53C946E7BC8}" dt="2022-08-22T03:31:07.241" v="723" actId="26606"/>
          <ac:spMkLst>
            <pc:docMk/>
            <pc:sldMk cId="3351640575" sldId="258"/>
            <ac:spMk id="11" creationId="{27DA15EA-67D4-9E6A-AADE-E47DBCC9F479}"/>
          </ac:spMkLst>
        </pc:spChg>
        <pc:spChg chg="add del">
          <ac:chgData name="Olivier Tardif" userId="25dcdb90-4797-4584-a365-2bfa766dd385" providerId="ADAL" clId="{22AA07A3-CD1C-49F3-A63C-A53C946E7BC8}" dt="2022-08-22T03:31:07.241" v="723" actId="26606"/>
          <ac:spMkLst>
            <pc:docMk/>
            <pc:sldMk cId="3351640575" sldId="258"/>
            <ac:spMk id="14" creationId="{A86541C6-61B1-4DAA-B57A-EAF3F24F0491}"/>
          </ac:spMkLst>
        </pc:spChg>
        <pc:spChg chg="add del">
          <ac:chgData name="Olivier Tardif" userId="25dcdb90-4797-4584-a365-2bfa766dd385" providerId="ADAL" clId="{22AA07A3-CD1C-49F3-A63C-A53C946E7BC8}" dt="2022-08-22T03:31:07.241" v="723" actId="26606"/>
          <ac:spMkLst>
            <pc:docMk/>
            <pc:sldMk cId="3351640575" sldId="258"/>
            <ac:spMk id="16" creationId="{71750011-2006-46BB-AFDE-C6E461752333}"/>
          </ac:spMkLst>
        </pc:spChg>
        <pc:spChg chg="add">
          <ac:chgData name="Olivier Tardif" userId="25dcdb90-4797-4584-a365-2bfa766dd385" providerId="ADAL" clId="{22AA07A3-CD1C-49F3-A63C-A53C946E7BC8}" dt="2022-08-22T03:31:07.245" v="724" actId="26606"/>
          <ac:spMkLst>
            <pc:docMk/>
            <pc:sldMk cId="3351640575" sldId="258"/>
            <ac:spMk id="18" creationId="{823AC064-BC96-4F32-8AE1-B2FD38754823}"/>
          </ac:spMkLst>
        </pc:spChg>
        <pc:picChg chg="mod ord">
          <ac:chgData name="Olivier Tardif" userId="25dcdb90-4797-4584-a365-2bfa766dd385" providerId="ADAL" clId="{22AA07A3-CD1C-49F3-A63C-A53C946E7BC8}" dt="2022-08-22T03:31:07.245" v="724" actId="26606"/>
          <ac:picMkLst>
            <pc:docMk/>
            <pc:sldMk cId="3351640575" sldId="258"/>
            <ac:picMk id="5" creationId="{810997D5-09BB-3870-9961-0F6229FD3A96}"/>
          </ac:picMkLst>
        </pc:picChg>
        <pc:picChg chg="mod">
          <ac:chgData name="Olivier Tardif" userId="25dcdb90-4797-4584-a365-2bfa766dd385" providerId="ADAL" clId="{22AA07A3-CD1C-49F3-A63C-A53C946E7BC8}" dt="2022-08-22T03:31:07.245" v="724" actId="26606"/>
          <ac:picMkLst>
            <pc:docMk/>
            <pc:sldMk cId="3351640575" sldId="258"/>
            <ac:picMk id="7" creationId="{098FAC88-30CE-E7BB-8A64-70D2ACBFD9DE}"/>
          </ac:picMkLst>
        </pc:picChg>
        <pc:cxnChg chg="add">
          <ac:chgData name="Olivier Tardif" userId="25dcdb90-4797-4584-a365-2bfa766dd385" providerId="ADAL" clId="{22AA07A3-CD1C-49F3-A63C-A53C946E7BC8}" dt="2022-08-22T03:31:07.245" v="724" actId="26606"/>
          <ac:cxnSpMkLst>
            <pc:docMk/>
            <pc:sldMk cId="3351640575" sldId="258"/>
            <ac:cxnSpMk id="12" creationId="{DB146403-F3D6-484B-B2ED-97F9565D0370}"/>
          </ac:cxnSpMkLst>
        </pc:cxnChg>
        <pc:cxnChg chg="add">
          <ac:chgData name="Olivier Tardif" userId="25dcdb90-4797-4584-a365-2bfa766dd385" providerId="ADAL" clId="{22AA07A3-CD1C-49F3-A63C-A53C946E7BC8}" dt="2022-08-22T03:31:07.245" v="724" actId="26606"/>
          <ac:cxnSpMkLst>
            <pc:docMk/>
            <pc:sldMk cId="3351640575" sldId="258"/>
            <ac:cxnSpMk id="19" creationId="{7E7C77BC-7138-40B1-A15B-20F57A494629}"/>
          </ac:cxnSpMkLst>
        </pc:cxnChg>
      </pc:sldChg>
      <pc:sldChg chg="addSp delSp modSp mod setBg addAnim delAnim setClrOvrMap">
        <pc:chgData name="Olivier Tardif" userId="25dcdb90-4797-4584-a365-2bfa766dd385" providerId="ADAL" clId="{22AA07A3-CD1C-49F3-A63C-A53C946E7BC8}" dt="2022-08-22T03:32:48.558" v="737" actId="26606"/>
        <pc:sldMkLst>
          <pc:docMk/>
          <pc:sldMk cId="3184634645" sldId="259"/>
        </pc:sldMkLst>
        <pc:spChg chg="mod">
          <ac:chgData name="Olivier Tardif" userId="25dcdb90-4797-4584-a365-2bfa766dd385" providerId="ADAL" clId="{22AA07A3-CD1C-49F3-A63C-A53C946E7BC8}" dt="2022-08-22T03:32:48.558" v="737" actId="26606"/>
          <ac:spMkLst>
            <pc:docMk/>
            <pc:sldMk cId="3184634645" sldId="259"/>
            <ac:spMk id="2" creationId="{6A04758E-3326-8822-D927-8B8553EDE23C}"/>
          </ac:spMkLst>
        </pc:spChg>
        <pc:spChg chg="add del">
          <ac:chgData name="Olivier Tardif" userId="25dcdb90-4797-4584-a365-2bfa766dd385" providerId="ADAL" clId="{22AA07A3-CD1C-49F3-A63C-A53C946E7BC8}" dt="2022-08-22T03:31:52.258" v="729" actId="26606"/>
          <ac:spMkLst>
            <pc:docMk/>
            <pc:sldMk cId="3184634645" sldId="259"/>
            <ac:spMk id="10" creationId="{E49CC64F-7275-4E33-961B-0C5CDC439875}"/>
          </ac:spMkLst>
        </pc:spChg>
        <pc:spChg chg="add del">
          <ac:chgData name="Olivier Tardif" userId="25dcdb90-4797-4584-a365-2bfa766dd385" providerId="ADAL" clId="{22AA07A3-CD1C-49F3-A63C-A53C946E7BC8}" dt="2022-08-22T03:31:52.256" v="728" actId="26606"/>
          <ac:spMkLst>
            <pc:docMk/>
            <pc:sldMk cId="3184634645" sldId="259"/>
            <ac:spMk id="14" creationId="{EC44DE4B-447D-06D1-AA61-4774D4FCB862}"/>
          </ac:spMkLst>
        </pc:spChg>
        <pc:spChg chg="add del">
          <ac:chgData name="Olivier Tardif" userId="25dcdb90-4797-4584-a365-2bfa766dd385" providerId="ADAL" clId="{22AA07A3-CD1C-49F3-A63C-A53C946E7BC8}" dt="2022-08-22T03:32:04.669" v="730" actId="26606"/>
          <ac:spMkLst>
            <pc:docMk/>
            <pc:sldMk cId="3184634645" sldId="259"/>
            <ac:spMk id="15" creationId="{E49CC64F-7275-4E33-961B-0C5CDC439875}"/>
          </ac:spMkLst>
        </pc:spChg>
        <pc:spChg chg="add del">
          <ac:chgData name="Olivier Tardif" userId="25dcdb90-4797-4584-a365-2bfa766dd385" providerId="ADAL" clId="{22AA07A3-CD1C-49F3-A63C-A53C946E7BC8}" dt="2022-08-22T03:31:52.256" v="728" actId="26606"/>
          <ac:spMkLst>
            <pc:docMk/>
            <pc:sldMk cId="3184634645" sldId="259"/>
            <ac:spMk id="17" creationId="{73AD41DB-DF9F-49BC-85AE-6AB1840AD517}"/>
          </ac:spMkLst>
        </pc:spChg>
        <pc:spChg chg="add del">
          <ac:chgData name="Olivier Tardif" userId="25dcdb90-4797-4584-a365-2bfa766dd385" providerId="ADAL" clId="{22AA07A3-CD1C-49F3-A63C-A53C946E7BC8}" dt="2022-08-22T03:32:12.193" v="731" actId="478"/>
          <ac:spMkLst>
            <pc:docMk/>
            <pc:sldMk cId="3184634645" sldId="259"/>
            <ac:spMk id="18" creationId="{9E261A28-EDC1-A826-F8F5-A877844BDFE6}"/>
          </ac:spMkLst>
        </pc:spChg>
        <pc:spChg chg="add del">
          <ac:chgData name="Olivier Tardif" userId="25dcdb90-4797-4584-a365-2bfa766dd385" providerId="ADAL" clId="{22AA07A3-CD1C-49F3-A63C-A53C946E7BC8}" dt="2022-08-22T03:32:48.558" v="737" actId="26606"/>
          <ac:spMkLst>
            <pc:docMk/>
            <pc:sldMk cId="3184634645" sldId="259"/>
            <ac:spMk id="22" creationId="{CF62D2A7-8207-488C-9F46-316BA81A16C8}"/>
          </ac:spMkLst>
        </pc:spChg>
        <pc:spChg chg="add del">
          <ac:chgData name="Olivier Tardif" userId="25dcdb90-4797-4584-a365-2bfa766dd385" providerId="ADAL" clId="{22AA07A3-CD1C-49F3-A63C-A53C946E7BC8}" dt="2022-08-22T03:32:48.555" v="736" actId="26606"/>
          <ac:spMkLst>
            <pc:docMk/>
            <pc:sldMk cId="3184634645" sldId="259"/>
            <ac:spMk id="27" creationId="{7F7D7B8D-EF99-4CA1-AB1E-4C0C047409F5}"/>
          </ac:spMkLst>
        </pc:spChg>
        <pc:spChg chg="add">
          <ac:chgData name="Olivier Tardif" userId="25dcdb90-4797-4584-a365-2bfa766dd385" providerId="ADAL" clId="{22AA07A3-CD1C-49F3-A63C-A53C946E7BC8}" dt="2022-08-22T03:32:48.558" v="737" actId="26606"/>
          <ac:spMkLst>
            <pc:docMk/>
            <pc:sldMk cId="3184634645" sldId="259"/>
            <ac:spMk id="29" creationId="{7CA0DAA6-33B8-4A25-810D-2F4D816FB40E}"/>
          </ac:spMkLst>
        </pc:spChg>
        <pc:grpChg chg="add del">
          <ac:chgData name="Olivier Tardif" userId="25dcdb90-4797-4584-a365-2bfa766dd385" providerId="ADAL" clId="{22AA07A3-CD1C-49F3-A63C-A53C946E7BC8}" dt="2022-08-22T03:31:52.256" v="728" actId="26606"/>
          <ac:grpSpMkLst>
            <pc:docMk/>
            <pc:sldMk cId="3184634645" sldId="259"/>
            <ac:grpSpMk id="19" creationId="{A4AE1828-51FD-4AD7-BCF6-9AF5C696CE5D}"/>
          </ac:grpSpMkLst>
        </pc:grpChg>
        <pc:picChg chg="mod">
          <ac:chgData name="Olivier Tardif" userId="25dcdb90-4797-4584-a365-2bfa766dd385" providerId="ADAL" clId="{22AA07A3-CD1C-49F3-A63C-A53C946E7BC8}" dt="2022-08-22T03:32:48.558" v="737" actId="26606"/>
          <ac:picMkLst>
            <pc:docMk/>
            <pc:sldMk cId="3184634645" sldId="259"/>
            <ac:picMk id="5" creationId="{48BEB9B1-08D4-2A4E-8C20-D497F0598F3E}"/>
          </ac:picMkLst>
        </pc:picChg>
      </pc:sldChg>
      <pc:sldChg chg="addSp modSp mod setBg">
        <pc:chgData name="Olivier Tardif" userId="25dcdb90-4797-4584-a365-2bfa766dd385" providerId="ADAL" clId="{22AA07A3-CD1C-49F3-A63C-A53C946E7BC8}" dt="2022-08-22T03:32:28.547" v="733" actId="26606"/>
        <pc:sldMkLst>
          <pc:docMk/>
          <pc:sldMk cId="450777896" sldId="260"/>
        </pc:sldMkLst>
        <pc:spChg chg="mod">
          <ac:chgData name="Olivier Tardif" userId="25dcdb90-4797-4584-a365-2bfa766dd385" providerId="ADAL" clId="{22AA07A3-CD1C-49F3-A63C-A53C946E7BC8}" dt="2022-08-22T03:32:28.547" v="733" actId="26606"/>
          <ac:spMkLst>
            <pc:docMk/>
            <pc:sldMk cId="450777896" sldId="260"/>
            <ac:spMk id="2" creationId="{EF91758B-962B-DABB-2911-2A091934533A}"/>
          </ac:spMkLst>
        </pc:spChg>
        <pc:spChg chg="add">
          <ac:chgData name="Olivier Tardif" userId="25dcdb90-4797-4584-a365-2bfa766dd385" providerId="ADAL" clId="{22AA07A3-CD1C-49F3-A63C-A53C946E7BC8}" dt="2022-08-22T03:32:28.547" v="733" actId="26606"/>
          <ac:spMkLst>
            <pc:docMk/>
            <pc:sldMk cId="450777896" sldId="260"/>
            <ac:spMk id="10" creationId="{2E614F1C-2D93-42D0-B229-768199449923}"/>
          </ac:spMkLst>
        </pc:spChg>
        <pc:picChg chg="mod">
          <ac:chgData name="Olivier Tardif" userId="25dcdb90-4797-4584-a365-2bfa766dd385" providerId="ADAL" clId="{22AA07A3-CD1C-49F3-A63C-A53C946E7BC8}" dt="2022-08-22T03:32:28.547" v="733" actId="26606"/>
          <ac:picMkLst>
            <pc:docMk/>
            <pc:sldMk cId="450777896" sldId="260"/>
            <ac:picMk id="5" creationId="{D6F609C5-0DFD-F9C8-98FB-0670291BBF96}"/>
          </ac:picMkLst>
        </pc:picChg>
      </pc:sldChg>
      <pc:sldChg chg="addSp modSp mod setBg setClrOvrMap">
        <pc:chgData name="Olivier Tardif" userId="25dcdb90-4797-4584-a365-2bfa766dd385" providerId="ADAL" clId="{22AA07A3-CD1C-49F3-A63C-A53C946E7BC8}" dt="2022-08-22T03:32:59.868" v="738" actId="26606"/>
        <pc:sldMkLst>
          <pc:docMk/>
          <pc:sldMk cId="2795925090" sldId="261"/>
        </pc:sldMkLst>
        <pc:spChg chg="mod">
          <ac:chgData name="Olivier Tardif" userId="25dcdb90-4797-4584-a365-2bfa766dd385" providerId="ADAL" clId="{22AA07A3-CD1C-49F3-A63C-A53C946E7BC8}" dt="2022-08-22T03:32:59.868" v="738" actId="26606"/>
          <ac:spMkLst>
            <pc:docMk/>
            <pc:sldMk cId="2795925090" sldId="261"/>
            <ac:spMk id="2" creationId="{D02272DD-632A-77A9-A945-BB699CEEACDD}"/>
          </ac:spMkLst>
        </pc:spChg>
        <pc:spChg chg="add">
          <ac:chgData name="Olivier Tardif" userId="25dcdb90-4797-4584-a365-2bfa766dd385" providerId="ADAL" clId="{22AA07A3-CD1C-49F3-A63C-A53C946E7BC8}" dt="2022-08-22T03:32:59.868" v="738" actId="26606"/>
          <ac:spMkLst>
            <pc:docMk/>
            <pc:sldMk cId="2795925090" sldId="261"/>
            <ac:spMk id="10" creationId="{E49CC64F-7275-4E33-961B-0C5CDC439875}"/>
          </ac:spMkLst>
        </pc:spChg>
        <pc:picChg chg="mod">
          <ac:chgData name="Olivier Tardif" userId="25dcdb90-4797-4584-a365-2bfa766dd385" providerId="ADAL" clId="{22AA07A3-CD1C-49F3-A63C-A53C946E7BC8}" dt="2022-08-22T03:32:59.868" v="738" actId="26606"/>
          <ac:picMkLst>
            <pc:docMk/>
            <pc:sldMk cId="2795925090" sldId="261"/>
            <ac:picMk id="5" creationId="{E9AAA710-3BC7-995C-0EF4-D8896938C043}"/>
          </ac:picMkLst>
        </pc:picChg>
      </pc:sldChg>
      <pc:sldChg chg="addSp modSp mod setBg">
        <pc:chgData name="Olivier Tardif" userId="25dcdb90-4797-4584-a365-2bfa766dd385" providerId="ADAL" clId="{22AA07A3-CD1C-49F3-A63C-A53C946E7BC8}" dt="2022-08-22T03:33:10.842" v="739" actId="26606"/>
        <pc:sldMkLst>
          <pc:docMk/>
          <pc:sldMk cId="3612101440" sldId="262"/>
        </pc:sldMkLst>
        <pc:spChg chg="mod">
          <ac:chgData name="Olivier Tardif" userId="25dcdb90-4797-4584-a365-2bfa766dd385" providerId="ADAL" clId="{22AA07A3-CD1C-49F3-A63C-A53C946E7BC8}" dt="2022-08-22T03:33:10.842" v="739" actId="26606"/>
          <ac:spMkLst>
            <pc:docMk/>
            <pc:sldMk cId="3612101440" sldId="262"/>
            <ac:spMk id="2" creationId="{6B1E7FB4-9615-2342-4315-D109AE1B103D}"/>
          </ac:spMkLst>
        </pc:spChg>
        <pc:spChg chg="add">
          <ac:chgData name="Olivier Tardif" userId="25dcdb90-4797-4584-a365-2bfa766dd385" providerId="ADAL" clId="{22AA07A3-CD1C-49F3-A63C-A53C946E7BC8}" dt="2022-08-22T03:33:10.842" v="739" actId="26606"/>
          <ac:spMkLst>
            <pc:docMk/>
            <pc:sldMk cId="3612101440" sldId="262"/>
            <ac:spMk id="10" creationId="{2E614F1C-2D93-42D0-B229-768199449923}"/>
          </ac:spMkLst>
        </pc:spChg>
        <pc:picChg chg="mod">
          <ac:chgData name="Olivier Tardif" userId="25dcdb90-4797-4584-a365-2bfa766dd385" providerId="ADAL" clId="{22AA07A3-CD1C-49F3-A63C-A53C946E7BC8}" dt="2022-08-22T03:33:10.842" v="739" actId="26606"/>
          <ac:picMkLst>
            <pc:docMk/>
            <pc:sldMk cId="3612101440" sldId="262"/>
            <ac:picMk id="5" creationId="{57FB891D-7F7B-BAB8-A83C-73B8DCC7F8A1}"/>
          </ac:picMkLst>
        </pc:picChg>
      </pc:sldChg>
      <pc:sldChg chg="addSp modSp mod setBg">
        <pc:chgData name="Olivier Tardif" userId="25dcdb90-4797-4584-a365-2bfa766dd385" providerId="ADAL" clId="{22AA07A3-CD1C-49F3-A63C-A53C946E7BC8}" dt="2022-08-22T03:33:25.496" v="740" actId="26606"/>
        <pc:sldMkLst>
          <pc:docMk/>
          <pc:sldMk cId="2926758996" sldId="263"/>
        </pc:sldMkLst>
        <pc:spChg chg="mod">
          <ac:chgData name="Olivier Tardif" userId="25dcdb90-4797-4584-a365-2bfa766dd385" providerId="ADAL" clId="{22AA07A3-CD1C-49F3-A63C-A53C946E7BC8}" dt="2022-08-22T03:33:25.496" v="740" actId="26606"/>
          <ac:spMkLst>
            <pc:docMk/>
            <pc:sldMk cId="2926758996" sldId="263"/>
            <ac:spMk id="2" creationId="{BDEB4D4C-3EE3-8981-916A-EEBF0AD043AD}"/>
          </ac:spMkLst>
        </pc:spChg>
        <pc:spChg chg="add">
          <ac:chgData name="Olivier Tardif" userId="25dcdb90-4797-4584-a365-2bfa766dd385" providerId="ADAL" clId="{22AA07A3-CD1C-49F3-A63C-A53C946E7BC8}" dt="2022-08-22T03:33:25.496" v="740" actId="26606"/>
          <ac:spMkLst>
            <pc:docMk/>
            <pc:sldMk cId="2926758996" sldId="263"/>
            <ac:spMk id="10" creationId="{2E614F1C-2D93-42D0-B229-768199449923}"/>
          </ac:spMkLst>
        </pc:spChg>
        <pc:picChg chg="mod">
          <ac:chgData name="Olivier Tardif" userId="25dcdb90-4797-4584-a365-2bfa766dd385" providerId="ADAL" clId="{22AA07A3-CD1C-49F3-A63C-A53C946E7BC8}" dt="2022-08-22T03:33:25.496" v="740" actId="26606"/>
          <ac:picMkLst>
            <pc:docMk/>
            <pc:sldMk cId="2926758996" sldId="263"/>
            <ac:picMk id="5" creationId="{0081DAF5-1D07-D98F-79AB-FBCE192243F8}"/>
          </ac:picMkLst>
        </pc:picChg>
      </pc:sldChg>
      <pc:sldChg chg="addSp delSp modSp mod setBg setClrOvrMap">
        <pc:chgData name="Olivier Tardif" userId="25dcdb90-4797-4584-a365-2bfa766dd385" providerId="ADAL" clId="{22AA07A3-CD1C-49F3-A63C-A53C946E7BC8}" dt="2022-08-22T03:38:12.963" v="772" actId="207"/>
        <pc:sldMkLst>
          <pc:docMk/>
          <pc:sldMk cId="1445588914" sldId="264"/>
        </pc:sldMkLst>
        <pc:spChg chg="mod ord">
          <ac:chgData name="Olivier Tardif" userId="25dcdb90-4797-4584-a365-2bfa766dd385" providerId="ADAL" clId="{22AA07A3-CD1C-49F3-A63C-A53C946E7BC8}" dt="2022-08-22T03:38:12.963" v="772" actId="207"/>
          <ac:spMkLst>
            <pc:docMk/>
            <pc:sldMk cId="1445588914" sldId="264"/>
            <ac:spMk id="2" creationId="{354076B0-F6F4-E4A4-1C1D-06C9684C1E06}"/>
          </ac:spMkLst>
        </pc:spChg>
        <pc:spChg chg="del">
          <ac:chgData name="Olivier Tardif" userId="25dcdb90-4797-4584-a365-2bfa766dd385" providerId="ADAL" clId="{22AA07A3-CD1C-49F3-A63C-A53C946E7BC8}" dt="2022-08-22T03:13:02.014" v="0"/>
          <ac:spMkLst>
            <pc:docMk/>
            <pc:sldMk cId="1445588914" sldId="264"/>
            <ac:spMk id="3" creationId="{591EC3DC-1353-32AE-CC81-69CC8F9F491F}"/>
          </ac:spMkLst>
        </pc:spChg>
        <pc:spChg chg="add del">
          <ac:chgData name="Olivier Tardif" userId="25dcdb90-4797-4584-a365-2bfa766dd385" providerId="ADAL" clId="{22AA07A3-CD1C-49F3-A63C-A53C946E7BC8}" dt="2022-08-22T03:34:30.547" v="750" actId="26606"/>
          <ac:spMkLst>
            <pc:docMk/>
            <pc:sldMk cId="1445588914" sldId="264"/>
            <ac:spMk id="9" creationId="{0A2E3180-4CAE-3538-6326-8DEE9B22860E}"/>
          </ac:spMkLst>
        </pc:spChg>
        <pc:spChg chg="add del">
          <ac:chgData name="Olivier Tardif" userId="25dcdb90-4797-4584-a365-2bfa766dd385" providerId="ADAL" clId="{22AA07A3-CD1C-49F3-A63C-A53C946E7BC8}" dt="2022-08-22T03:34:30.547" v="750" actId="26606"/>
          <ac:spMkLst>
            <pc:docMk/>
            <pc:sldMk cId="1445588914" sldId="264"/>
            <ac:spMk id="12" creationId="{5E8D2E83-FB3A-40E7-A9E5-7AB389D612B4}"/>
          </ac:spMkLst>
        </pc:spChg>
        <pc:picChg chg="add mod ord modCrop">
          <ac:chgData name="Olivier Tardif" userId="25dcdb90-4797-4584-a365-2bfa766dd385" providerId="ADAL" clId="{22AA07A3-CD1C-49F3-A63C-A53C946E7BC8}" dt="2022-08-22T03:35:49.735" v="758" actId="167"/>
          <ac:picMkLst>
            <pc:docMk/>
            <pc:sldMk cId="1445588914" sldId="264"/>
            <ac:picMk id="5" creationId="{E26B7069-25D4-E612-A717-D61B38368795}"/>
          </ac:picMkLst>
        </pc:picChg>
      </pc:sldChg>
      <pc:sldChg chg="addSp delSp modSp new mod setBg">
        <pc:chgData name="Olivier Tardif" userId="25dcdb90-4797-4584-a365-2bfa766dd385" providerId="ADAL" clId="{22AA07A3-CD1C-49F3-A63C-A53C946E7BC8}" dt="2022-08-22T03:40:41.409" v="814" actId="166"/>
        <pc:sldMkLst>
          <pc:docMk/>
          <pc:sldMk cId="3514646329" sldId="265"/>
        </pc:sldMkLst>
        <pc:spChg chg="mod ord">
          <ac:chgData name="Olivier Tardif" userId="25dcdb90-4797-4584-a365-2bfa766dd385" providerId="ADAL" clId="{22AA07A3-CD1C-49F3-A63C-A53C946E7BC8}" dt="2022-08-22T03:40:36.951" v="813" actId="166"/>
          <ac:spMkLst>
            <pc:docMk/>
            <pc:sldMk cId="3514646329" sldId="265"/>
            <ac:spMk id="2" creationId="{D695F1C7-1C85-8311-A73B-2F7CF0F8C167}"/>
          </ac:spMkLst>
        </pc:spChg>
        <pc:spChg chg="del">
          <ac:chgData name="Olivier Tardif" userId="25dcdb90-4797-4584-a365-2bfa766dd385" providerId="ADAL" clId="{22AA07A3-CD1C-49F3-A63C-A53C946E7BC8}" dt="2022-08-22T03:13:31.908" v="67"/>
          <ac:spMkLst>
            <pc:docMk/>
            <pc:sldMk cId="3514646329" sldId="265"/>
            <ac:spMk id="3" creationId="{1CA75E54-073F-7010-9CE0-2DBC0AAE47A9}"/>
          </ac:spMkLst>
        </pc:spChg>
        <pc:spChg chg="add">
          <ac:chgData name="Olivier Tardif" userId="25dcdb90-4797-4584-a365-2bfa766dd385" providerId="ADAL" clId="{22AA07A3-CD1C-49F3-A63C-A53C946E7BC8}" dt="2022-08-22T03:38:45.467" v="773" actId="26606"/>
          <ac:spMkLst>
            <pc:docMk/>
            <pc:sldMk cId="3514646329" sldId="265"/>
            <ac:spMk id="12" creationId="{53F29798-D584-4792-9B62-3F5F5C36D619}"/>
          </ac:spMkLst>
        </pc:spChg>
        <pc:picChg chg="add mod ord">
          <ac:chgData name="Olivier Tardif" userId="25dcdb90-4797-4584-a365-2bfa766dd385" providerId="ADAL" clId="{22AA07A3-CD1C-49F3-A63C-A53C946E7BC8}" dt="2022-08-22T03:40:41.409" v="814" actId="166"/>
          <ac:picMkLst>
            <pc:docMk/>
            <pc:sldMk cId="3514646329" sldId="265"/>
            <ac:picMk id="5" creationId="{089E38D2-09CA-54CF-A641-CF801922CE28}"/>
          </ac:picMkLst>
        </pc:picChg>
        <pc:picChg chg="add mod ord">
          <ac:chgData name="Olivier Tardif" userId="25dcdb90-4797-4584-a365-2bfa766dd385" providerId="ADAL" clId="{22AA07A3-CD1C-49F3-A63C-A53C946E7BC8}" dt="2022-08-22T03:40:41.409" v="814" actId="166"/>
          <ac:picMkLst>
            <pc:docMk/>
            <pc:sldMk cId="3514646329" sldId="265"/>
            <ac:picMk id="7" creationId="{06FFF3E7-51AE-8369-5951-FFB6CCC8F709}"/>
          </ac:picMkLst>
        </pc:picChg>
      </pc:sldChg>
      <pc:sldChg chg="addSp delSp modSp new mod setBg">
        <pc:chgData name="Olivier Tardif" userId="25dcdb90-4797-4584-a365-2bfa766dd385" providerId="ADAL" clId="{22AA07A3-CD1C-49F3-A63C-A53C946E7BC8}" dt="2022-08-22T03:41:08.494" v="817" actId="26606"/>
        <pc:sldMkLst>
          <pc:docMk/>
          <pc:sldMk cId="167232697" sldId="266"/>
        </pc:sldMkLst>
        <pc:spChg chg="mod ord">
          <ac:chgData name="Olivier Tardif" userId="25dcdb90-4797-4584-a365-2bfa766dd385" providerId="ADAL" clId="{22AA07A3-CD1C-49F3-A63C-A53C946E7BC8}" dt="2022-08-22T03:41:08.494" v="817" actId="26606"/>
          <ac:spMkLst>
            <pc:docMk/>
            <pc:sldMk cId="167232697" sldId="266"/>
            <ac:spMk id="2" creationId="{65CAF7E4-5AF2-630B-087B-F505622722D3}"/>
          </ac:spMkLst>
        </pc:spChg>
        <pc:spChg chg="del">
          <ac:chgData name="Olivier Tardif" userId="25dcdb90-4797-4584-a365-2bfa766dd385" providerId="ADAL" clId="{22AA07A3-CD1C-49F3-A63C-A53C946E7BC8}" dt="2022-08-22T03:15:03.011" v="91"/>
          <ac:spMkLst>
            <pc:docMk/>
            <pc:sldMk cId="167232697" sldId="266"/>
            <ac:spMk id="3" creationId="{5D08B0D6-7157-62C9-53D6-697C2818F354}"/>
          </ac:spMkLst>
        </pc:spChg>
        <pc:spChg chg="add del">
          <ac:chgData name="Olivier Tardif" userId="25dcdb90-4797-4584-a365-2bfa766dd385" providerId="ADAL" clId="{22AA07A3-CD1C-49F3-A63C-A53C946E7BC8}" dt="2022-08-22T03:41:08.494" v="816" actId="26606"/>
          <ac:spMkLst>
            <pc:docMk/>
            <pc:sldMk cId="167232697" sldId="266"/>
            <ac:spMk id="10" creationId="{37C89E4B-3C9F-44B9-8B86-D9E3D112D8EC}"/>
          </ac:spMkLst>
        </pc:spChg>
        <pc:spChg chg="add">
          <ac:chgData name="Olivier Tardif" userId="25dcdb90-4797-4584-a365-2bfa766dd385" providerId="ADAL" clId="{22AA07A3-CD1C-49F3-A63C-A53C946E7BC8}" dt="2022-08-22T03:41:08.494" v="817" actId="26606"/>
          <ac:spMkLst>
            <pc:docMk/>
            <pc:sldMk cId="167232697" sldId="266"/>
            <ac:spMk id="16" creationId="{37C89E4B-3C9F-44B9-8B86-D9E3D112D8EC}"/>
          </ac:spMkLst>
        </pc:spChg>
        <pc:picChg chg="add mod">
          <ac:chgData name="Olivier Tardif" userId="25dcdb90-4797-4584-a365-2bfa766dd385" providerId="ADAL" clId="{22AA07A3-CD1C-49F3-A63C-A53C946E7BC8}" dt="2022-08-22T03:41:08.494" v="817" actId="26606"/>
          <ac:picMkLst>
            <pc:docMk/>
            <pc:sldMk cId="167232697" sldId="266"/>
            <ac:picMk id="5" creationId="{E2C09F30-D4DA-727C-DF13-319D356D9B41}"/>
          </ac:picMkLst>
        </pc:picChg>
        <pc:cxnChg chg="add del">
          <ac:chgData name="Olivier Tardif" userId="25dcdb90-4797-4584-a365-2bfa766dd385" providerId="ADAL" clId="{22AA07A3-CD1C-49F3-A63C-A53C946E7BC8}" dt="2022-08-22T03:41:08.494" v="816" actId="26606"/>
          <ac:cxnSpMkLst>
            <pc:docMk/>
            <pc:sldMk cId="167232697" sldId="266"/>
            <ac:cxnSpMk id="12" creationId="{AA2EAA10-076F-46BD-8F0F-B9A2FB77A85C}"/>
          </ac:cxnSpMkLst>
        </pc:cxnChg>
        <pc:cxnChg chg="add del">
          <ac:chgData name="Olivier Tardif" userId="25dcdb90-4797-4584-a365-2bfa766dd385" providerId="ADAL" clId="{22AA07A3-CD1C-49F3-A63C-A53C946E7BC8}" dt="2022-08-22T03:41:08.494" v="816" actId="26606"/>
          <ac:cxnSpMkLst>
            <pc:docMk/>
            <pc:sldMk cId="167232697" sldId="266"/>
            <ac:cxnSpMk id="14" creationId="{D891E407-403B-4764-86C9-33A56D3BCAA3}"/>
          </ac:cxnSpMkLst>
        </pc:cxnChg>
        <pc:cxnChg chg="add">
          <ac:chgData name="Olivier Tardif" userId="25dcdb90-4797-4584-a365-2bfa766dd385" providerId="ADAL" clId="{22AA07A3-CD1C-49F3-A63C-A53C946E7BC8}" dt="2022-08-22T03:41:08.494" v="817" actId="26606"/>
          <ac:cxnSpMkLst>
            <pc:docMk/>
            <pc:sldMk cId="167232697" sldId="266"/>
            <ac:cxnSpMk id="17" creationId="{AA2EAA10-076F-46BD-8F0F-B9A2FB77A85C}"/>
          </ac:cxnSpMkLst>
        </pc:cxnChg>
        <pc:cxnChg chg="add">
          <ac:chgData name="Olivier Tardif" userId="25dcdb90-4797-4584-a365-2bfa766dd385" providerId="ADAL" clId="{22AA07A3-CD1C-49F3-A63C-A53C946E7BC8}" dt="2022-08-22T03:41:08.494" v="817" actId="26606"/>
          <ac:cxnSpMkLst>
            <pc:docMk/>
            <pc:sldMk cId="167232697" sldId="266"/>
            <ac:cxnSpMk id="18" creationId="{D891E407-403B-4764-86C9-33A56D3BCAA3}"/>
          </ac:cxnSpMkLst>
        </pc:cxnChg>
      </pc:sldChg>
      <pc:sldChg chg="addSp delSp modSp new mod setBg">
        <pc:chgData name="Olivier Tardif" userId="25dcdb90-4797-4584-a365-2bfa766dd385" providerId="ADAL" clId="{22AA07A3-CD1C-49F3-A63C-A53C946E7BC8}" dt="2022-08-22T03:41:25.018" v="818" actId="26606"/>
        <pc:sldMkLst>
          <pc:docMk/>
          <pc:sldMk cId="1078196843" sldId="267"/>
        </pc:sldMkLst>
        <pc:spChg chg="mod">
          <ac:chgData name="Olivier Tardif" userId="25dcdb90-4797-4584-a365-2bfa766dd385" providerId="ADAL" clId="{22AA07A3-CD1C-49F3-A63C-A53C946E7BC8}" dt="2022-08-22T03:41:25.018" v="818" actId="26606"/>
          <ac:spMkLst>
            <pc:docMk/>
            <pc:sldMk cId="1078196843" sldId="267"/>
            <ac:spMk id="2" creationId="{9EF9DCE3-0442-CF10-8AA3-82D5A5AB4AFE}"/>
          </ac:spMkLst>
        </pc:spChg>
        <pc:spChg chg="del">
          <ac:chgData name="Olivier Tardif" userId="25dcdb90-4797-4584-a365-2bfa766dd385" providerId="ADAL" clId="{22AA07A3-CD1C-49F3-A63C-A53C946E7BC8}" dt="2022-08-22T03:15:27.597" v="131"/>
          <ac:spMkLst>
            <pc:docMk/>
            <pc:sldMk cId="1078196843" sldId="267"/>
            <ac:spMk id="3" creationId="{1EB6F347-261C-F6BC-7D46-C23D94A78689}"/>
          </ac:spMkLst>
        </pc:spChg>
        <pc:spChg chg="add">
          <ac:chgData name="Olivier Tardif" userId="25dcdb90-4797-4584-a365-2bfa766dd385" providerId="ADAL" clId="{22AA07A3-CD1C-49F3-A63C-A53C946E7BC8}" dt="2022-08-22T03:41:25.018" v="818" actId="26606"/>
          <ac:spMkLst>
            <pc:docMk/>
            <pc:sldMk cId="1078196843" sldId="267"/>
            <ac:spMk id="10" creationId="{2E614F1C-2D93-42D0-B229-768199449923}"/>
          </ac:spMkLst>
        </pc:spChg>
        <pc:picChg chg="add mod">
          <ac:chgData name="Olivier Tardif" userId="25dcdb90-4797-4584-a365-2bfa766dd385" providerId="ADAL" clId="{22AA07A3-CD1C-49F3-A63C-A53C946E7BC8}" dt="2022-08-22T03:41:25.018" v="818" actId="26606"/>
          <ac:picMkLst>
            <pc:docMk/>
            <pc:sldMk cId="1078196843" sldId="267"/>
            <ac:picMk id="5" creationId="{A83C7D2A-7C83-3B58-7E81-B74EB5037D54}"/>
          </ac:picMkLst>
        </pc:picChg>
      </pc:sldChg>
      <pc:sldChg chg="addSp delSp modSp new mod setBg setClrOvrMap">
        <pc:chgData name="Olivier Tardif" userId="25dcdb90-4797-4584-a365-2bfa766dd385" providerId="ADAL" clId="{22AA07A3-CD1C-49F3-A63C-A53C946E7BC8}" dt="2022-08-22T03:44:48.903" v="860" actId="1038"/>
        <pc:sldMkLst>
          <pc:docMk/>
          <pc:sldMk cId="2053047737" sldId="268"/>
        </pc:sldMkLst>
        <pc:spChg chg="mod">
          <ac:chgData name="Olivier Tardif" userId="25dcdb90-4797-4584-a365-2bfa766dd385" providerId="ADAL" clId="{22AA07A3-CD1C-49F3-A63C-A53C946E7BC8}" dt="2022-08-22T03:44:11.319" v="847" actId="1076"/>
          <ac:spMkLst>
            <pc:docMk/>
            <pc:sldMk cId="2053047737" sldId="268"/>
            <ac:spMk id="2" creationId="{4750A71F-C6D9-2EBF-2CC3-E7E7E0E0FF8F}"/>
          </ac:spMkLst>
        </pc:spChg>
        <pc:spChg chg="del">
          <ac:chgData name="Olivier Tardif" userId="25dcdb90-4797-4584-a365-2bfa766dd385" providerId="ADAL" clId="{22AA07A3-CD1C-49F3-A63C-A53C946E7BC8}" dt="2022-08-22T03:15:48.804" v="166"/>
          <ac:spMkLst>
            <pc:docMk/>
            <pc:sldMk cId="2053047737" sldId="268"/>
            <ac:spMk id="3" creationId="{AD3FF945-A667-5142-4386-890D66DCB51F}"/>
          </ac:spMkLst>
        </pc:spChg>
        <pc:spChg chg="add mod">
          <ac:chgData name="Olivier Tardif" userId="25dcdb90-4797-4584-a365-2bfa766dd385" providerId="ADAL" clId="{22AA07A3-CD1C-49F3-A63C-A53C946E7BC8}" dt="2022-08-22T03:42:58.927" v="838" actId="207"/>
          <ac:spMkLst>
            <pc:docMk/>
            <pc:sldMk cId="2053047737" sldId="268"/>
            <ac:spMk id="6" creationId="{C59CFF78-EEEE-6F23-6F09-FB9CB27BABFE}"/>
          </ac:spMkLst>
        </pc:spChg>
        <pc:spChg chg="add">
          <ac:chgData name="Olivier Tardif" userId="25dcdb90-4797-4584-a365-2bfa766dd385" providerId="ADAL" clId="{22AA07A3-CD1C-49F3-A63C-A53C946E7BC8}" dt="2022-08-22T03:42:04.202" v="820" actId="26606"/>
          <ac:spMkLst>
            <pc:docMk/>
            <pc:sldMk cId="2053047737" sldId="268"/>
            <ac:spMk id="11" creationId="{F2B38F72-8FC4-4001-8C67-FA6B86DEC767}"/>
          </ac:spMkLst>
        </pc:spChg>
        <pc:picChg chg="add del mod">
          <ac:chgData name="Olivier Tardif" userId="25dcdb90-4797-4584-a365-2bfa766dd385" providerId="ADAL" clId="{22AA07A3-CD1C-49F3-A63C-A53C946E7BC8}" dt="2022-08-22T03:43:41.663" v="844" actId="478"/>
          <ac:picMkLst>
            <pc:docMk/>
            <pc:sldMk cId="2053047737" sldId="268"/>
            <ac:picMk id="4" creationId="{FA5C1E9D-3114-386C-18E2-960920CFFD12}"/>
          </ac:picMkLst>
        </pc:picChg>
        <pc:picChg chg="add mod ord">
          <ac:chgData name="Olivier Tardif" userId="25dcdb90-4797-4584-a365-2bfa766dd385" providerId="ADAL" clId="{22AA07A3-CD1C-49F3-A63C-A53C946E7BC8}" dt="2022-08-22T03:43:17.595" v="842" actId="14100"/>
          <ac:picMkLst>
            <pc:docMk/>
            <pc:sldMk cId="2053047737" sldId="268"/>
            <ac:picMk id="5" creationId="{17722A89-0503-930A-1EF5-CAB41CA0C08F}"/>
          </ac:picMkLst>
        </pc:picChg>
        <pc:picChg chg="add del mod">
          <ac:chgData name="Olivier Tardif" userId="25dcdb90-4797-4584-a365-2bfa766dd385" providerId="ADAL" clId="{22AA07A3-CD1C-49F3-A63C-A53C946E7BC8}" dt="2022-08-22T03:41:46.662" v="819" actId="478"/>
          <ac:picMkLst>
            <pc:docMk/>
            <pc:sldMk cId="2053047737" sldId="268"/>
            <ac:picMk id="8" creationId="{D684954B-005E-948D-16F1-1192482886CE}"/>
          </ac:picMkLst>
        </pc:picChg>
        <pc:picChg chg="add del mod">
          <ac:chgData name="Olivier Tardif" userId="25dcdb90-4797-4584-a365-2bfa766dd385" providerId="ADAL" clId="{22AA07A3-CD1C-49F3-A63C-A53C946E7BC8}" dt="2022-08-22T03:44:02.410" v="846" actId="478"/>
          <ac:picMkLst>
            <pc:docMk/>
            <pc:sldMk cId="2053047737" sldId="268"/>
            <ac:picMk id="9" creationId="{11989A95-FA7D-A54C-A532-FF84A2CAA189}"/>
          </ac:picMkLst>
        </pc:picChg>
        <pc:picChg chg="add mod">
          <ac:chgData name="Olivier Tardif" userId="25dcdb90-4797-4584-a365-2bfa766dd385" providerId="ADAL" clId="{22AA07A3-CD1C-49F3-A63C-A53C946E7BC8}" dt="2022-08-22T03:44:48.903" v="860" actId="1038"/>
          <ac:picMkLst>
            <pc:docMk/>
            <pc:sldMk cId="2053047737" sldId="268"/>
            <ac:picMk id="12" creationId="{44033945-2064-2C08-0625-9DFF52604A52}"/>
          </ac:picMkLst>
        </pc:picChg>
      </pc:sldChg>
      <pc:sldChg chg="addSp modSp new mod setBg setClrOvrMap">
        <pc:chgData name="Olivier Tardif" userId="25dcdb90-4797-4584-a365-2bfa766dd385" providerId="ADAL" clId="{22AA07A3-CD1C-49F3-A63C-A53C946E7BC8}" dt="2022-08-22T03:50:22.762" v="949" actId="115"/>
        <pc:sldMkLst>
          <pc:docMk/>
          <pc:sldMk cId="2718482592" sldId="269"/>
        </pc:sldMkLst>
        <pc:spChg chg="mod">
          <ac:chgData name="Olivier Tardif" userId="25dcdb90-4797-4584-a365-2bfa766dd385" providerId="ADAL" clId="{22AA07A3-CD1C-49F3-A63C-A53C946E7BC8}" dt="2022-08-22T03:29:42.622" v="719" actId="26606"/>
          <ac:spMkLst>
            <pc:docMk/>
            <pc:sldMk cId="2718482592" sldId="269"/>
            <ac:spMk id="2" creationId="{6173145A-0126-6F24-AB0B-31A81E13C728}"/>
          </ac:spMkLst>
        </pc:spChg>
        <pc:spChg chg="mod">
          <ac:chgData name="Olivier Tardif" userId="25dcdb90-4797-4584-a365-2bfa766dd385" providerId="ADAL" clId="{22AA07A3-CD1C-49F3-A63C-A53C946E7BC8}" dt="2022-08-22T03:50:22.762" v="949" actId="115"/>
          <ac:spMkLst>
            <pc:docMk/>
            <pc:sldMk cId="2718482592" sldId="269"/>
            <ac:spMk id="3" creationId="{3FC48A52-E545-537C-BDE0-8FE0ED7C970D}"/>
          </ac:spMkLst>
        </pc:spChg>
        <pc:spChg chg="add">
          <ac:chgData name="Olivier Tardif" userId="25dcdb90-4797-4584-a365-2bfa766dd385" providerId="ADAL" clId="{22AA07A3-CD1C-49F3-A63C-A53C946E7BC8}" dt="2022-08-22T03:29:42.622" v="719" actId="26606"/>
          <ac:spMkLst>
            <pc:docMk/>
            <pc:sldMk cId="2718482592" sldId="269"/>
            <ac:spMk id="8" creationId="{AD21898E-86C0-4C8A-A76C-DF33E844C87A}"/>
          </ac:spMkLst>
        </pc:spChg>
        <pc:spChg chg="add">
          <ac:chgData name="Olivier Tardif" userId="25dcdb90-4797-4584-a365-2bfa766dd385" providerId="ADAL" clId="{22AA07A3-CD1C-49F3-A63C-A53C946E7BC8}" dt="2022-08-22T03:29:42.622" v="719" actId="26606"/>
          <ac:spMkLst>
            <pc:docMk/>
            <pc:sldMk cId="2718482592" sldId="269"/>
            <ac:spMk id="10" creationId="{5C8F04BD-D093-45D0-B54C-50FDB308B4E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146B9E-1E0E-E087-2FBE-ED608109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CCC483-80A6-4D78-42DE-0DDE2518B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8B2D99-0C02-8D51-BF66-ADAA8E0F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6F8999-BB3F-F274-B81E-66E1C6B2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31B657-24A6-98A0-0F2F-5E81A044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4375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9424CC-5620-0657-6865-92124C3C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5C5557D-A40B-3F48-1A44-CD6D9A161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BE441E-D322-4F8A-962D-7B812562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EAACC1-6468-E12E-FCE4-C265D15F0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7BBFE2-564A-E84A-097A-41DC9B17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9828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4C18BDB-DFA3-D88C-1959-549D1681A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43B704-85C2-61E0-8F67-866673FFB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423F46-4C67-1B2B-BC89-20F9C87A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E6069E-B922-E582-ECB8-BE2C64D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985323-D433-5917-440D-DAEE78F3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609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0A8F0E-F043-E4EB-EA3E-B28CD9F7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58D442-336E-6200-93B6-154FF4994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937EBC-7BBA-CD9C-9D84-F7B87EA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21BECB-A15D-43F9-ABDD-66550D3CD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5E2956-4071-C1D8-A29B-04D67073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0163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E32CC-9795-1418-AF0C-9F7C19F4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AA1039-2D41-35BF-FBC4-4FCE25959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3EF0CF-CA84-B2AA-C722-FD9DDB13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420048-C7D6-1ECC-34B7-35478AF5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5768D-90C6-6121-7395-62F66BEE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285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03F1C-204F-2BBF-15AD-2A78B3B1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21172C-3524-9408-E55D-3D422BC7B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0762C7-0002-8804-B116-846A74593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225AD8-FEA9-1525-E922-79F6C69A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467FA1-1D7D-2115-0B64-C6D95DB5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5A62D2-580D-EF18-2FDF-59524C5C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658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E703E8-94E7-2F9F-9551-319A99C8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7DE282-D0F6-90D3-D23F-8E975CB85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761061-B32E-83DA-870E-00A7C0822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7C5E137-9864-A1A3-6023-E35B4A487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918759-74E2-0961-0BB6-13A2DDAF3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DD38A40-2C66-7BFE-4E57-A7E67F6BE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45F9E1-17E7-01A4-6A29-4772E59A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1CB2BD-B3D6-65AD-3526-181C0203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7347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6CDF7-A0F2-50C2-9388-86FD81BA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51B361D-CB6E-B912-E681-FE05E46C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511FB2-FE31-D57B-FBA3-03081536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7E0C7B-E015-8E0D-D386-390AEC03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7943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3EE251-63E5-5578-3FFE-39AD9F7F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46BABB4-560A-4C9C-5744-9BEC640E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8A3AF7-1987-AE81-3FB0-00D6ECA7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073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287A5-55F5-34EA-4584-CD051FBC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64D7E7-100E-A493-B800-5A8C983BB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FF7E9D-FA5D-BB1F-B156-D130CFC53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B77859-C49D-265C-B63A-C2C39718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CB7476-C81E-F21D-EAD6-E61FD16B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598293-FE20-D8DE-33FB-5FC99447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133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E8CEB-874F-7C53-370E-F139FA78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83B080B-6F1C-30AF-8803-3155B4607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820BDA-4EA3-475C-B956-3FD3CF312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624F2-7C2C-2D74-984F-18183E2FE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8476E3-81BA-B1EB-DFA9-CB22E22B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45B33C-73B2-DD18-B5A2-FE27D6C1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904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74068B-47B1-AD10-0C57-29D87F0D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868AE4-F10D-16DD-CAF2-1CB45D67A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268722-7B47-DC35-6649-24D7A1EA8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D264F-7721-4E4D-BA4A-3EE9983FC25B}" type="datetimeFigureOut">
              <a:rPr lang="fr-CA" smtClean="0"/>
              <a:t>2022-08-21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A3DFD6-C3A4-E2C7-AA3D-F35EE7D72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E6236D-3858-9AE9-3915-09A5B1BF3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494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344DE6-6B28-B88F-4EBE-E7F10F575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Désassemblage d’un PC</a:t>
            </a:r>
          </a:p>
        </p:txBody>
      </p:sp>
    </p:spTree>
    <p:extLst>
      <p:ext uri="{BB962C8B-B14F-4D97-AF65-F5344CB8AC3E}">
        <p14:creationId xmlns:p14="http://schemas.microsoft.com/office/powerpoint/2010/main" val="422692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E26B7069-25D4-E612-A717-D61B3836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2"/>
          <a:stretch/>
        </p:blipFill>
        <p:spPr>
          <a:xfrm>
            <a:off x="829336" y="0"/>
            <a:ext cx="1071382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4076B0-F6F4-E4A4-1C1D-06C9684C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36" y="4324384"/>
            <a:ext cx="10713820" cy="728384"/>
          </a:xfrm>
          <a:solidFill>
            <a:srgbClr val="595959">
              <a:alpha val="80000"/>
            </a:srgbClr>
          </a:solidFill>
        </p:spPr>
        <p:txBody>
          <a:bodyPr>
            <a:normAutofit fontScale="90000"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Retirez les connecteurs et dévissez la carte-mère</a:t>
            </a:r>
          </a:p>
        </p:txBody>
      </p:sp>
    </p:spTree>
    <p:extLst>
      <p:ext uri="{BB962C8B-B14F-4D97-AF65-F5344CB8AC3E}">
        <p14:creationId xmlns:p14="http://schemas.microsoft.com/office/powerpoint/2010/main" val="144558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95F1C7-1C85-8311-A73B-2F7CF0F8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60" y="377003"/>
            <a:ext cx="10515600" cy="780588"/>
          </a:xfr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Retirez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le CPU</a:t>
            </a:r>
          </a:p>
        </p:txBody>
      </p:sp>
      <p:pic>
        <p:nvPicPr>
          <p:cNvPr id="5" name="Espace réservé du contenu 4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089E38D2-09CA-54CF-A641-CF801922C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96" y="1067025"/>
            <a:ext cx="3916363" cy="5227413"/>
          </a:xfrm>
        </p:spPr>
      </p:pic>
      <p:pic>
        <p:nvPicPr>
          <p:cNvPr id="7" name="Image 6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06FFF3E7-51AE-8369-5951-FFB6CCC8F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60" y="1089499"/>
            <a:ext cx="6961584" cy="52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4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intérieur, plancher&#10;&#10;Description générée automatiquement">
            <a:extLst>
              <a:ext uri="{FF2B5EF4-FFF2-40B4-BE49-F238E27FC236}">
                <a16:creationId xmlns:a16="http://schemas.microsoft.com/office/drawing/2014/main" id="{E2C09F30-D4DA-727C-DF13-319D356D9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CAF7E4-5AF2-630B-087B-F5056227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Retirez le ventilateur du boîtier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3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F9DCE3-0442-CF10-8AA3-82D5A5AB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Retirez le bloc d’alimentation</a:t>
            </a:r>
          </a:p>
        </p:txBody>
      </p:sp>
      <p:pic>
        <p:nvPicPr>
          <p:cNvPr id="5" name="Espace réservé du contenu 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A83C7D2A-7C83-3B58-7E81-B74EB5037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r="1" b="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96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50A71F-C6D9-2EBF-2CC3-E7E7E0E0F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79" y="408561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Réassemblez</a:t>
            </a:r>
            <a:r>
              <a:rPr lang="en-US" sz="3600" dirty="0"/>
              <a:t> le tout dans </a:t>
            </a:r>
            <a:r>
              <a:rPr lang="en-US" sz="3600" dirty="0" err="1"/>
              <a:t>l’ordre</a:t>
            </a:r>
            <a:r>
              <a:rPr lang="en-US" sz="3600" dirty="0"/>
              <a:t> inverse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9CFF78-EEEE-6F23-6F09-FB9CB27BABFE}"/>
              </a:ext>
            </a:extLst>
          </p:cNvPr>
          <p:cNvSpPr txBox="1"/>
          <p:nvPr/>
        </p:nvSpPr>
        <p:spPr>
          <a:xfrm>
            <a:off x="311286" y="2354508"/>
            <a:ext cx="4324722" cy="4094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Bloc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d’alimentation</a:t>
            </a: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Ventilateur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 du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boîtier</a:t>
            </a: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Carte-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mère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 :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visser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, brancher les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connecteurs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 (7)</a:t>
            </a: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Fixer le CPU</a:t>
            </a: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Poser la RAM</a:t>
            </a: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Fixez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 le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disque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 dans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sa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baie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, connecter, poser la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baie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 de stockage</a:t>
            </a: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Visser le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dissipateur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 et son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ventilateur</a:t>
            </a:r>
            <a:endParaRPr 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Fixer la grille</a:t>
            </a: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65000"/>
                  </a:schemeClr>
                </a:solidFill>
              </a:rPr>
              <a:t>Fermer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</a:rPr>
              <a:t> le capot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éléments, équipement électronique, sac&#10;&#10;Description générée automatiquement">
            <a:extLst>
              <a:ext uri="{FF2B5EF4-FFF2-40B4-BE49-F238E27FC236}">
                <a16:creationId xmlns:a16="http://schemas.microsoft.com/office/drawing/2014/main" id="{17722A89-0503-930A-1EF5-CAB41CA0C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4" r="7274"/>
          <a:stretch/>
        </p:blipFill>
        <p:spPr>
          <a:xfrm>
            <a:off x="4630111" y="1"/>
            <a:ext cx="7555992" cy="6857998"/>
          </a:xfrm>
          <a:prstGeom prst="rect">
            <a:avLst/>
          </a:prstGeom>
          <a:effectLst/>
        </p:spPr>
      </p:pic>
      <p:pic>
        <p:nvPicPr>
          <p:cNvPr id="12" name="Graphique 11" descr="Contour de visage lunettes de soleil avec un remplissage uni">
            <a:extLst>
              <a:ext uri="{FF2B5EF4-FFF2-40B4-BE49-F238E27FC236}">
                <a16:creationId xmlns:a16="http://schemas.microsoft.com/office/drawing/2014/main" id="{44033945-2064-2C08-0625-9DFF52604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0366" y="1461310"/>
            <a:ext cx="577228" cy="5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47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3145A-0126-6F24-AB0B-31A81E13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fr-CA" dirty="0"/>
              <a:t>ATTENTION!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C48A52-E545-537C-BDE0-8FE0ED7C9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fr-CA" dirty="0"/>
              <a:t>Mettre le bracelet antistatique</a:t>
            </a:r>
          </a:p>
          <a:p>
            <a:r>
              <a:rPr lang="fr-CA" dirty="0"/>
              <a:t>Allez-y </a:t>
            </a:r>
            <a:r>
              <a:rPr lang="fr-CA" dirty="0" err="1"/>
              <a:t>douuuuucement</a:t>
            </a:r>
            <a:endParaRPr lang="fr-CA" dirty="0"/>
          </a:p>
          <a:p>
            <a:r>
              <a:rPr lang="fr-CA" dirty="0"/>
              <a:t>Déposez les pièces sur une surface propre et dégagée</a:t>
            </a:r>
          </a:p>
          <a:p>
            <a:r>
              <a:rPr lang="fr-CA" dirty="0"/>
              <a:t>Comptez les vis</a:t>
            </a:r>
          </a:p>
          <a:p>
            <a:r>
              <a:rPr lang="fr-CA" u="sng" dirty="0"/>
              <a:t>Prenez une photo de chaque pièce</a:t>
            </a:r>
            <a:r>
              <a:rPr lang="fr-CA" dirty="0"/>
              <a:t>, avec si possible les informations qui y sont écrites</a:t>
            </a:r>
          </a:p>
          <a:p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2718482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6D74AD-CD37-F9D8-E76F-7810106D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Ouvrir le capot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DB599E8-7A27-CC4E-FABB-ACDD7F350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1" y="2426818"/>
            <a:ext cx="526004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C71C2352-0BFD-1BD3-EEF6-DB961809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95" y="2426818"/>
            <a:ext cx="531247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0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01B775-6ED3-94CD-E433-49685BEB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Ôter la grille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8FAC88-30CE-E7BB-8A64-70D2ACBFD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53836"/>
            <a:ext cx="5455917" cy="350542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10997D5-09BB-3870-9961-0F6229FD3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1058508"/>
            <a:ext cx="5455917" cy="2496082"/>
          </a:xfrm>
          <a:prstGeom prst="rect">
            <a:avLst/>
          </a:prstGeom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64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04758E-3326-8822-D927-8B8553EDE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Retirer le lecteur DVD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8BEB9B1-08D4-2A4E-8C20-D497F0598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r="1520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91758B-962B-DABB-2911-2A091934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Retirer le ventilateur + dissipateur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F609C5-0DFD-F9C8-98FB-0670291BB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9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77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272DD-632A-77A9-A945-BB699CEE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Retirer la baie de stockage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personne, four, outil&#10;&#10;Description générée automatiquement">
            <a:extLst>
              <a:ext uri="{FF2B5EF4-FFF2-40B4-BE49-F238E27FC236}">
                <a16:creationId xmlns:a16="http://schemas.microsoft.com/office/drawing/2014/main" id="{E9AAA710-3BC7-995C-0EF4-D8896938C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3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592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1E7FB4-9615-2342-4315-D109AE1B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Retirer le disque</a:t>
            </a:r>
          </a:p>
        </p:txBody>
      </p:sp>
      <p:pic>
        <p:nvPicPr>
          <p:cNvPr id="5" name="Espace réservé du contenu 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57FB891D-7F7B-BAB8-A83C-73B8DCC7F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 r="2" b="11974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EB4D4C-3EE3-8981-916A-EEBF0AD0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Retirer la RAM</a:t>
            </a:r>
          </a:p>
        </p:txBody>
      </p:sp>
      <p:pic>
        <p:nvPicPr>
          <p:cNvPr id="5" name="Espace réservé du contenu 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0081DAF5-1D07-D98F-79AB-FBCE19224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9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589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137</Words>
  <Application>Microsoft Office PowerPoint</Application>
  <PresentationFormat>Grand écran</PresentationFormat>
  <Paragraphs>28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Désassemblage d’un PC</vt:lpstr>
      <vt:lpstr>ATTENTION!</vt:lpstr>
      <vt:lpstr>Ouvrir le capot</vt:lpstr>
      <vt:lpstr>Ôter la grille</vt:lpstr>
      <vt:lpstr>Retirer le lecteur DVD</vt:lpstr>
      <vt:lpstr>Retirer le ventilateur + dissipateur</vt:lpstr>
      <vt:lpstr>Retirer la baie de stockage</vt:lpstr>
      <vt:lpstr>Retirer le disque</vt:lpstr>
      <vt:lpstr>Retirer la RAM</vt:lpstr>
      <vt:lpstr>Retirez les connecteurs et dévissez la carte-mère</vt:lpstr>
      <vt:lpstr>Retirez le CPU</vt:lpstr>
      <vt:lpstr>Retirez le ventilateur du boîtier</vt:lpstr>
      <vt:lpstr>Retirez le bloc d’alimentation</vt:lpstr>
      <vt:lpstr>Réassemblez le tout dans l’ordre inverse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Désassemblage d’un PC</dc:title>
  <dc:creator>Olivier Tardif</dc:creator>
  <cp:lastModifiedBy>Olivier Tardif</cp:lastModifiedBy>
  <cp:revision>1</cp:revision>
  <dcterms:created xsi:type="dcterms:W3CDTF">2022-08-22T02:52:14Z</dcterms:created>
  <dcterms:modified xsi:type="dcterms:W3CDTF">2022-08-22T03:50:29Z</dcterms:modified>
</cp:coreProperties>
</file>